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8" r:id="rId6"/>
    <p:sldId id="260" r:id="rId7"/>
    <p:sldId id="257" r:id="rId8"/>
    <p:sldId id="259" r:id="rId9"/>
    <p:sldId id="261" r:id="rId10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0BAE2-CA39-2647-8512-EA3DF23A105C}" type="datetimeFigureOut">
              <a:rPr lang="nl-NL" smtClean="0"/>
              <a:t>29-12-2014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4768D-474F-4144-8838-3207B67E00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3765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0BAE2-CA39-2647-8512-EA3DF23A105C}" type="datetimeFigureOut">
              <a:rPr lang="nl-NL" smtClean="0"/>
              <a:t>29-12-2014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4768D-474F-4144-8838-3207B67E00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4662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0BAE2-CA39-2647-8512-EA3DF23A105C}" type="datetimeFigureOut">
              <a:rPr lang="nl-NL" smtClean="0"/>
              <a:t>29-12-2014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4768D-474F-4144-8838-3207B67E00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0469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0BAE2-CA39-2647-8512-EA3DF23A105C}" type="datetimeFigureOut">
              <a:rPr lang="nl-NL" smtClean="0"/>
              <a:t>29-12-2014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4768D-474F-4144-8838-3207B67E00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1586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0BAE2-CA39-2647-8512-EA3DF23A105C}" type="datetimeFigureOut">
              <a:rPr lang="nl-NL" smtClean="0"/>
              <a:t>29-12-2014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4768D-474F-4144-8838-3207B67E00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1660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0BAE2-CA39-2647-8512-EA3DF23A105C}" type="datetimeFigureOut">
              <a:rPr lang="nl-NL" smtClean="0"/>
              <a:t>29-12-2014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4768D-474F-4144-8838-3207B67E00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7444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0BAE2-CA39-2647-8512-EA3DF23A105C}" type="datetimeFigureOut">
              <a:rPr lang="nl-NL" smtClean="0"/>
              <a:t>29-12-2014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4768D-474F-4144-8838-3207B67E00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9410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0BAE2-CA39-2647-8512-EA3DF23A105C}" type="datetimeFigureOut">
              <a:rPr lang="nl-NL" smtClean="0"/>
              <a:t>29-12-2014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4768D-474F-4144-8838-3207B67E00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4032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0BAE2-CA39-2647-8512-EA3DF23A105C}" type="datetimeFigureOut">
              <a:rPr lang="nl-NL" smtClean="0"/>
              <a:t>29-12-2014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4768D-474F-4144-8838-3207B67E00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2094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0BAE2-CA39-2647-8512-EA3DF23A105C}" type="datetimeFigureOut">
              <a:rPr lang="nl-NL" smtClean="0"/>
              <a:t>29-12-2014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4768D-474F-4144-8838-3207B67E00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9638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0BAE2-CA39-2647-8512-EA3DF23A105C}" type="datetimeFigureOut">
              <a:rPr lang="nl-NL" smtClean="0"/>
              <a:t>29-12-2014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4768D-474F-4144-8838-3207B67E00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7073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0BAE2-CA39-2647-8512-EA3DF23A105C}" type="datetimeFigureOut">
              <a:rPr lang="nl-NL" smtClean="0"/>
              <a:t>29-12-2014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4768D-474F-4144-8838-3207B67E00C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021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Protocol intuberen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Uit BSAVA </a:t>
            </a:r>
          </a:p>
          <a:p>
            <a:r>
              <a:rPr lang="nl-NL" dirty="0" err="1"/>
              <a:t>T</a:t>
            </a:r>
            <a:r>
              <a:rPr lang="nl-NL" dirty="0" err="1" smtClean="0"/>
              <a:t>extbook</a:t>
            </a:r>
            <a:r>
              <a:rPr lang="nl-NL" dirty="0" smtClean="0"/>
              <a:t> of </a:t>
            </a:r>
            <a:r>
              <a:rPr lang="nl-NL" dirty="0" err="1" smtClean="0"/>
              <a:t>Veterinary</a:t>
            </a:r>
            <a:r>
              <a:rPr lang="nl-NL" dirty="0" smtClean="0"/>
              <a:t> </a:t>
            </a:r>
            <a:r>
              <a:rPr lang="nl-NL" dirty="0" err="1" smtClean="0"/>
              <a:t>Nursing</a:t>
            </a:r>
            <a:r>
              <a:rPr lang="nl-NL" dirty="0" smtClean="0"/>
              <a:t> </a:t>
            </a:r>
          </a:p>
          <a:p>
            <a:r>
              <a:rPr lang="nl-NL" dirty="0" smtClean="0"/>
              <a:t>5th </a:t>
            </a:r>
            <a:r>
              <a:rPr lang="nl-NL" dirty="0" err="1" smtClean="0"/>
              <a:t>edition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49967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ijdelijke aanduiding voor inhoud 4" descr="tekst2.JPG"/>
          <p:cNvPicPr>
            <a:picLocks noGrp="1" noChangeAspect="1"/>
          </p:cNvPicPr>
          <p:nvPr>
            <p:ph idx="1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53121" y="220563"/>
            <a:ext cx="6206735" cy="6511036"/>
          </a:xfrm>
        </p:spPr>
      </p:pic>
    </p:spTree>
    <p:extLst>
      <p:ext uri="{BB962C8B-B14F-4D97-AF65-F5344CB8AC3E}">
        <p14:creationId xmlns:p14="http://schemas.microsoft.com/office/powerpoint/2010/main" val="1996326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tekst1.JPG"/>
          <p:cNvPicPr>
            <a:picLocks noGrp="1" noChangeAspect="1"/>
          </p:cNvPicPr>
          <p:nvPr>
            <p:ph idx="1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12100" y="277558"/>
            <a:ext cx="8459842" cy="5534342"/>
          </a:xfrm>
        </p:spPr>
      </p:pic>
    </p:spTree>
    <p:extLst>
      <p:ext uri="{BB962C8B-B14F-4D97-AF65-F5344CB8AC3E}">
        <p14:creationId xmlns:p14="http://schemas.microsoft.com/office/powerpoint/2010/main" val="2575600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Intuberen kat </a:t>
            </a:r>
            <a:endParaRPr lang="nl-NL" dirty="0"/>
          </a:p>
        </p:txBody>
      </p:sp>
      <p:pic>
        <p:nvPicPr>
          <p:cNvPr id="4" name="Tijdelijke aanduiding voor inhoud 3" descr="plaatjes intuberen.JPG"/>
          <p:cNvPicPr>
            <a:picLocks noGrp="1" noChangeAspect="1"/>
          </p:cNvPicPr>
          <p:nvPr>
            <p:ph idx="1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7743" y="1690581"/>
            <a:ext cx="8926958" cy="2969032"/>
          </a:xfrm>
        </p:spPr>
      </p:pic>
    </p:spTree>
    <p:extLst>
      <p:ext uri="{BB962C8B-B14F-4D97-AF65-F5344CB8AC3E}">
        <p14:creationId xmlns:p14="http://schemas.microsoft.com/office/powerpoint/2010/main" val="1229087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Intuberen Hond </a:t>
            </a:r>
            <a:endParaRPr lang="nl-NL" dirty="0"/>
          </a:p>
        </p:txBody>
      </p:sp>
      <p:pic>
        <p:nvPicPr>
          <p:cNvPr id="4" name="Tijdelijke aanduiding voor inhoud 3" descr="plaatjes intuberen.JPG"/>
          <p:cNvPicPr>
            <a:picLocks noGrp="1" noChangeAspect="1"/>
          </p:cNvPicPr>
          <p:nvPr>
            <p:ph idx="1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102" y="2144767"/>
            <a:ext cx="9026564" cy="2397093"/>
          </a:xfrm>
        </p:spPr>
      </p:pic>
      <p:sp>
        <p:nvSpPr>
          <p:cNvPr id="3" name="Tekstvak 2"/>
          <p:cNvSpPr txBox="1"/>
          <p:nvPr/>
        </p:nvSpPr>
        <p:spPr>
          <a:xfrm>
            <a:off x="84102" y="4922341"/>
            <a:ext cx="90265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a</a:t>
            </a:r>
            <a:r>
              <a:rPr lang="nl-NL" sz="1600" dirty="0" smtClean="0"/>
              <a:t> positionering van de hond, b met laryngoscoop krijg je de larynx goed in beeld, c inbrengen van de tube.</a:t>
            </a:r>
            <a:endParaRPr lang="nl-NL" sz="1600" dirty="0"/>
          </a:p>
        </p:txBody>
      </p:sp>
    </p:spTree>
    <p:extLst>
      <p:ext uri="{BB962C8B-B14F-4D97-AF65-F5344CB8AC3E}">
        <p14:creationId xmlns:p14="http://schemas.microsoft.com/office/powerpoint/2010/main" val="2862166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Stappenplan intuberen</a:t>
            </a:r>
            <a:endParaRPr lang="nl-NL" dirty="0"/>
          </a:p>
        </p:txBody>
      </p:sp>
      <p:pic>
        <p:nvPicPr>
          <p:cNvPr id="4" name="Tijdelijke aanduiding voor inhoud 3" descr="Schermafbeelding 2014-01-07 om 08.32.37.png"/>
          <p:cNvPicPr>
            <a:picLocks noGrp="1" noChangeAspect="1"/>
          </p:cNvPicPr>
          <p:nvPr>
            <p:ph idx="1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347" r="-311"/>
          <a:stretch/>
        </p:blipFill>
        <p:spPr>
          <a:xfrm>
            <a:off x="1051277" y="1263766"/>
            <a:ext cx="6913191" cy="5277080"/>
          </a:xfrm>
        </p:spPr>
      </p:pic>
    </p:spTree>
    <p:extLst>
      <p:ext uri="{BB962C8B-B14F-4D97-AF65-F5344CB8AC3E}">
        <p14:creationId xmlns:p14="http://schemas.microsoft.com/office/powerpoint/2010/main" val="2600737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1DC786DE24794EA6A9AA91DAEF059A" ma:contentTypeVersion="" ma:contentTypeDescription="Een nieuw document maken." ma:contentTypeScope="" ma:versionID="dd40db9039a8637bbe1f9a5effe737b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ed2a6fdfcb71de048e140027f1bc31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C9C0905-2599-4EBF-9A40-B3F1DB9DDD54}">
  <ds:schemaRefs>
    <ds:schemaRef ds:uri="http://purl.org/dc/elements/1.1/"/>
    <ds:schemaRef ds:uri="http://purl.org/dc/dcmitype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D4421505-425D-4D95-91FA-FAD068E1712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740D35C-A320-4F8B-A7AB-DFB7471496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39</Words>
  <Application>Microsoft Office PowerPoint</Application>
  <PresentationFormat>Diavoorstelling (4:3)</PresentationFormat>
  <Paragraphs>8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Office-thema</vt:lpstr>
      <vt:lpstr>Protocol intuberen</vt:lpstr>
      <vt:lpstr>PowerPoint-presentatie</vt:lpstr>
      <vt:lpstr>PowerPoint-presentatie</vt:lpstr>
      <vt:lpstr>Intuberen kat </vt:lpstr>
      <vt:lpstr>Intuberen Hond </vt:lpstr>
      <vt:lpstr>Stappenplan intuberen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Protocol intuberen</dc:title>
  <dc:creator>Huub Hessel</dc:creator>
  <cp:lastModifiedBy>Administrator</cp:lastModifiedBy>
  <cp:revision>4</cp:revision>
  <dcterms:created xsi:type="dcterms:W3CDTF">2014-01-07T07:10:05Z</dcterms:created>
  <dcterms:modified xsi:type="dcterms:W3CDTF">2014-12-29T11:56:59Z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0x0101004F1DC786DE24794EA6A9AA91DAEF059A</vt:lpwstr>
  </property>
</Properties>
</file>